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836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5TH ST / PLEASANT VALLEY RD
Intersection ID: 5160988
Cardinal Direction: N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836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5TH ST / PLEASANT VALLEY RD
Intersection ID: 5160988
Cardinal Direction: 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836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5TH ST / PLEASANT VALLEY RD
Intersection ID: 5160988
Cardinal Direction: E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836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5TH ST / PLEASANT VALLEY RD
Intersection ID: 5160988
Cardinal Direction: W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